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3325" cy="10698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0" userDrawn="1">
          <p15:clr>
            <a:srgbClr val="A4A3A4"/>
          </p15:clr>
        </p15:guide>
        <p15:guide id="2" pos="23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 showGuides="1">
      <p:cViewPr>
        <p:scale>
          <a:sx n="68" d="100"/>
          <a:sy n="68" d="100"/>
        </p:scale>
        <p:origin x="3800" y="512"/>
      </p:cViewPr>
      <p:guideLst>
        <p:guide orient="horz" pos="3370"/>
        <p:guide pos="23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500" y="1750834"/>
            <a:ext cx="6420326" cy="3724546"/>
          </a:xfrm>
        </p:spPr>
        <p:txBody>
          <a:bodyPr anchor="b"/>
          <a:lstStyle>
            <a:lvl1pPr algn="ctr">
              <a:defRPr sz="4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166" y="5619013"/>
            <a:ext cx="5664994" cy="2582912"/>
          </a:xfrm>
        </p:spPr>
        <p:txBody>
          <a:bodyPr/>
          <a:lstStyle>
            <a:lvl1pPr marL="0" indent="0" algn="ctr">
              <a:buNone/>
              <a:defRPr sz="1982"/>
            </a:lvl1pPr>
            <a:lvl2pPr marL="377647" indent="0" algn="ctr">
              <a:buNone/>
              <a:defRPr sz="1652"/>
            </a:lvl2pPr>
            <a:lvl3pPr marL="755294" indent="0" algn="ctr">
              <a:buNone/>
              <a:defRPr sz="1487"/>
            </a:lvl3pPr>
            <a:lvl4pPr marL="1132942" indent="0" algn="ctr">
              <a:buNone/>
              <a:defRPr sz="1322"/>
            </a:lvl4pPr>
            <a:lvl5pPr marL="1510589" indent="0" algn="ctr">
              <a:buNone/>
              <a:defRPr sz="1322"/>
            </a:lvl5pPr>
            <a:lvl6pPr marL="1888236" indent="0" algn="ctr">
              <a:buNone/>
              <a:defRPr sz="1322"/>
            </a:lvl6pPr>
            <a:lvl7pPr marL="2265883" indent="0" algn="ctr">
              <a:buNone/>
              <a:defRPr sz="1322"/>
            </a:lvl7pPr>
            <a:lvl8pPr marL="2643530" indent="0" algn="ctr">
              <a:buNone/>
              <a:defRPr sz="1322"/>
            </a:lvl8pPr>
            <a:lvl9pPr marL="3021178" indent="0" algn="ctr">
              <a:buNone/>
              <a:defRPr sz="132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0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5348" y="569578"/>
            <a:ext cx="1628686" cy="9066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291" y="569578"/>
            <a:ext cx="4791641" cy="90661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9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5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357" y="2667115"/>
            <a:ext cx="6514743" cy="4450138"/>
          </a:xfrm>
        </p:spPr>
        <p:txBody>
          <a:bodyPr anchor="b"/>
          <a:lstStyle>
            <a:lvl1pPr>
              <a:defRPr sz="4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357" y="7159353"/>
            <a:ext cx="6514743" cy="2340222"/>
          </a:xfrm>
        </p:spPr>
        <p:txBody>
          <a:bodyPr/>
          <a:lstStyle>
            <a:lvl1pPr marL="0" indent="0">
              <a:buNone/>
              <a:defRPr sz="1982">
                <a:solidFill>
                  <a:schemeClr val="tx1">
                    <a:tint val="82000"/>
                  </a:schemeClr>
                </a:solidFill>
              </a:defRPr>
            </a:lvl1pPr>
            <a:lvl2pPr marL="377647" indent="0">
              <a:buNone/>
              <a:defRPr sz="1652">
                <a:solidFill>
                  <a:schemeClr val="tx1">
                    <a:tint val="82000"/>
                  </a:schemeClr>
                </a:solidFill>
              </a:defRPr>
            </a:lvl2pPr>
            <a:lvl3pPr marL="755294" indent="0">
              <a:buNone/>
              <a:defRPr sz="1487">
                <a:solidFill>
                  <a:schemeClr val="tx1">
                    <a:tint val="82000"/>
                  </a:schemeClr>
                </a:solidFill>
              </a:defRPr>
            </a:lvl3pPr>
            <a:lvl4pPr marL="1132942" indent="0">
              <a:buNone/>
              <a:defRPr sz="1322">
                <a:solidFill>
                  <a:schemeClr val="tx1">
                    <a:tint val="82000"/>
                  </a:schemeClr>
                </a:solidFill>
              </a:defRPr>
            </a:lvl4pPr>
            <a:lvl5pPr marL="1510589" indent="0">
              <a:buNone/>
              <a:defRPr sz="1322">
                <a:solidFill>
                  <a:schemeClr val="tx1">
                    <a:tint val="82000"/>
                  </a:schemeClr>
                </a:solidFill>
              </a:defRPr>
            </a:lvl5pPr>
            <a:lvl6pPr marL="1888236" indent="0">
              <a:buNone/>
              <a:defRPr sz="1322">
                <a:solidFill>
                  <a:schemeClr val="tx1">
                    <a:tint val="82000"/>
                  </a:schemeClr>
                </a:solidFill>
              </a:defRPr>
            </a:lvl6pPr>
            <a:lvl7pPr marL="2265883" indent="0">
              <a:buNone/>
              <a:defRPr sz="1322">
                <a:solidFill>
                  <a:schemeClr val="tx1">
                    <a:tint val="82000"/>
                  </a:schemeClr>
                </a:solidFill>
              </a:defRPr>
            </a:lvl7pPr>
            <a:lvl8pPr marL="2643530" indent="0">
              <a:buNone/>
              <a:defRPr sz="1322">
                <a:solidFill>
                  <a:schemeClr val="tx1">
                    <a:tint val="82000"/>
                  </a:schemeClr>
                </a:solidFill>
              </a:defRPr>
            </a:lvl8pPr>
            <a:lvl9pPr marL="3021178" indent="0">
              <a:buNone/>
              <a:defRPr sz="132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291" y="2847891"/>
            <a:ext cx="3210163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3871" y="2847891"/>
            <a:ext cx="3210163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75" y="569580"/>
            <a:ext cx="6514743" cy="20678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76" y="2622536"/>
            <a:ext cx="3195410" cy="1285265"/>
          </a:xfrm>
        </p:spPr>
        <p:txBody>
          <a:bodyPr anchor="b"/>
          <a:lstStyle>
            <a:lvl1pPr marL="0" indent="0">
              <a:buNone/>
              <a:defRPr sz="1982" b="1"/>
            </a:lvl1pPr>
            <a:lvl2pPr marL="377647" indent="0">
              <a:buNone/>
              <a:defRPr sz="1652" b="1"/>
            </a:lvl2pPr>
            <a:lvl3pPr marL="755294" indent="0">
              <a:buNone/>
              <a:defRPr sz="1487" b="1"/>
            </a:lvl3pPr>
            <a:lvl4pPr marL="1132942" indent="0">
              <a:buNone/>
              <a:defRPr sz="1322" b="1"/>
            </a:lvl4pPr>
            <a:lvl5pPr marL="1510589" indent="0">
              <a:buNone/>
              <a:defRPr sz="1322" b="1"/>
            </a:lvl5pPr>
            <a:lvl6pPr marL="1888236" indent="0">
              <a:buNone/>
              <a:defRPr sz="1322" b="1"/>
            </a:lvl6pPr>
            <a:lvl7pPr marL="2265883" indent="0">
              <a:buNone/>
              <a:defRPr sz="1322" b="1"/>
            </a:lvl7pPr>
            <a:lvl8pPr marL="2643530" indent="0">
              <a:buNone/>
              <a:defRPr sz="1322" b="1"/>
            </a:lvl8pPr>
            <a:lvl9pPr marL="3021178" indent="0">
              <a:buNone/>
              <a:defRPr sz="13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276" y="3907801"/>
            <a:ext cx="3195410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3871" y="2622536"/>
            <a:ext cx="3211147" cy="1285265"/>
          </a:xfrm>
        </p:spPr>
        <p:txBody>
          <a:bodyPr anchor="b"/>
          <a:lstStyle>
            <a:lvl1pPr marL="0" indent="0">
              <a:buNone/>
              <a:defRPr sz="1982" b="1"/>
            </a:lvl1pPr>
            <a:lvl2pPr marL="377647" indent="0">
              <a:buNone/>
              <a:defRPr sz="1652" b="1"/>
            </a:lvl2pPr>
            <a:lvl3pPr marL="755294" indent="0">
              <a:buNone/>
              <a:defRPr sz="1487" b="1"/>
            </a:lvl3pPr>
            <a:lvl4pPr marL="1132942" indent="0">
              <a:buNone/>
              <a:defRPr sz="1322" b="1"/>
            </a:lvl4pPr>
            <a:lvl5pPr marL="1510589" indent="0">
              <a:buNone/>
              <a:defRPr sz="1322" b="1"/>
            </a:lvl5pPr>
            <a:lvl6pPr marL="1888236" indent="0">
              <a:buNone/>
              <a:defRPr sz="1322" b="1"/>
            </a:lvl6pPr>
            <a:lvl7pPr marL="2265883" indent="0">
              <a:buNone/>
              <a:defRPr sz="1322" b="1"/>
            </a:lvl7pPr>
            <a:lvl8pPr marL="2643530" indent="0">
              <a:buNone/>
              <a:defRPr sz="1322" b="1"/>
            </a:lvl8pPr>
            <a:lvl9pPr marL="3021178" indent="0">
              <a:buNone/>
              <a:defRPr sz="13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3871" y="3907801"/>
            <a:ext cx="3211147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9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2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75" y="713211"/>
            <a:ext cx="2436144" cy="2496238"/>
          </a:xfrm>
        </p:spPr>
        <p:txBody>
          <a:bodyPr anchor="b"/>
          <a:lstStyle>
            <a:lvl1pPr>
              <a:defRPr sz="26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147" y="1540340"/>
            <a:ext cx="3823871" cy="7602630"/>
          </a:xfrm>
        </p:spPr>
        <p:txBody>
          <a:bodyPr/>
          <a:lstStyle>
            <a:lvl1pPr>
              <a:defRPr sz="2643"/>
            </a:lvl1pPr>
            <a:lvl2pPr>
              <a:defRPr sz="2313"/>
            </a:lvl2pPr>
            <a:lvl3pPr>
              <a:defRPr sz="1982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75" y="3209449"/>
            <a:ext cx="2436144" cy="5945901"/>
          </a:xfrm>
        </p:spPr>
        <p:txBody>
          <a:bodyPr/>
          <a:lstStyle>
            <a:lvl1pPr marL="0" indent="0">
              <a:buNone/>
              <a:defRPr sz="1322"/>
            </a:lvl1pPr>
            <a:lvl2pPr marL="377647" indent="0">
              <a:buNone/>
              <a:defRPr sz="1156"/>
            </a:lvl2pPr>
            <a:lvl3pPr marL="755294" indent="0">
              <a:buNone/>
              <a:defRPr sz="991"/>
            </a:lvl3pPr>
            <a:lvl4pPr marL="1132942" indent="0">
              <a:buNone/>
              <a:defRPr sz="826"/>
            </a:lvl4pPr>
            <a:lvl5pPr marL="1510589" indent="0">
              <a:buNone/>
              <a:defRPr sz="826"/>
            </a:lvl5pPr>
            <a:lvl6pPr marL="1888236" indent="0">
              <a:buNone/>
              <a:defRPr sz="826"/>
            </a:lvl6pPr>
            <a:lvl7pPr marL="2265883" indent="0">
              <a:buNone/>
              <a:defRPr sz="826"/>
            </a:lvl7pPr>
            <a:lvl8pPr marL="2643530" indent="0">
              <a:buNone/>
              <a:defRPr sz="826"/>
            </a:lvl8pPr>
            <a:lvl9pPr marL="3021178" indent="0">
              <a:buNone/>
              <a:defRPr sz="8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75" y="713211"/>
            <a:ext cx="2436144" cy="2496238"/>
          </a:xfrm>
        </p:spPr>
        <p:txBody>
          <a:bodyPr anchor="b"/>
          <a:lstStyle>
            <a:lvl1pPr>
              <a:defRPr sz="26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1147" y="1540340"/>
            <a:ext cx="3823871" cy="7602630"/>
          </a:xfrm>
        </p:spPr>
        <p:txBody>
          <a:bodyPr anchor="t"/>
          <a:lstStyle>
            <a:lvl1pPr marL="0" indent="0">
              <a:buNone/>
              <a:defRPr sz="2643"/>
            </a:lvl1pPr>
            <a:lvl2pPr marL="377647" indent="0">
              <a:buNone/>
              <a:defRPr sz="2313"/>
            </a:lvl2pPr>
            <a:lvl3pPr marL="755294" indent="0">
              <a:buNone/>
              <a:defRPr sz="1982"/>
            </a:lvl3pPr>
            <a:lvl4pPr marL="1132942" indent="0">
              <a:buNone/>
              <a:defRPr sz="1652"/>
            </a:lvl4pPr>
            <a:lvl5pPr marL="1510589" indent="0">
              <a:buNone/>
              <a:defRPr sz="1652"/>
            </a:lvl5pPr>
            <a:lvl6pPr marL="1888236" indent="0">
              <a:buNone/>
              <a:defRPr sz="1652"/>
            </a:lvl6pPr>
            <a:lvl7pPr marL="2265883" indent="0">
              <a:buNone/>
              <a:defRPr sz="1652"/>
            </a:lvl7pPr>
            <a:lvl8pPr marL="2643530" indent="0">
              <a:buNone/>
              <a:defRPr sz="1652"/>
            </a:lvl8pPr>
            <a:lvl9pPr marL="3021178" indent="0">
              <a:buNone/>
              <a:defRPr sz="165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75" y="3209449"/>
            <a:ext cx="2436144" cy="5945901"/>
          </a:xfrm>
        </p:spPr>
        <p:txBody>
          <a:bodyPr/>
          <a:lstStyle>
            <a:lvl1pPr marL="0" indent="0">
              <a:buNone/>
              <a:defRPr sz="1322"/>
            </a:lvl1pPr>
            <a:lvl2pPr marL="377647" indent="0">
              <a:buNone/>
              <a:defRPr sz="1156"/>
            </a:lvl2pPr>
            <a:lvl3pPr marL="755294" indent="0">
              <a:buNone/>
              <a:defRPr sz="991"/>
            </a:lvl3pPr>
            <a:lvl4pPr marL="1132942" indent="0">
              <a:buNone/>
              <a:defRPr sz="826"/>
            </a:lvl4pPr>
            <a:lvl5pPr marL="1510589" indent="0">
              <a:buNone/>
              <a:defRPr sz="826"/>
            </a:lvl5pPr>
            <a:lvl6pPr marL="1888236" indent="0">
              <a:buNone/>
              <a:defRPr sz="826"/>
            </a:lvl6pPr>
            <a:lvl7pPr marL="2265883" indent="0">
              <a:buNone/>
              <a:defRPr sz="826"/>
            </a:lvl7pPr>
            <a:lvl8pPr marL="2643530" indent="0">
              <a:buNone/>
              <a:defRPr sz="826"/>
            </a:lvl8pPr>
            <a:lvl9pPr marL="3021178" indent="0">
              <a:buNone/>
              <a:defRPr sz="8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8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291" y="569580"/>
            <a:ext cx="6514743" cy="206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291" y="2847891"/>
            <a:ext cx="6514743" cy="67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291" y="9915615"/>
            <a:ext cx="1699498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A4A156-3BDA-134E-8BDE-5B4794473055}" type="datetimeFigureOut">
              <a:rPr lang="en-US" smtClean="0"/>
              <a:t>6/11/25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2039" y="9915615"/>
            <a:ext cx="2549247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536" y="9915615"/>
            <a:ext cx="1699498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B2AC3A-10A3-DA4A-A026-16F286147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4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294" rtl="0" eaLnBrk="1" latinLnBrk="0" hangingPunct="1">
        <a:lnSpc>
          <a:spcPct val="90000"/>
        </a:lnSpc>
        <a:spcBef>
          <a:spcPct val="0"/>
        </a:spcBef>
        <a:buNone/>
        <a:defRPr sz="36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824" indent="-188824" algn="l" defTabSz="755294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313" kern="1200">
          <a:solidFill>
            <a:schemeClr val="tx1"/>
          </a:solidFill>
          <a:latin typeface="+mn-lt"/>
          <a:ea typeface="+mn-ea"/>
          <a:cs typeface="+mn-cs"/>
        </a:defRPr>
      </a:lvl1pPr>
      <a:lvl2pPr marL="566471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2" kern="1200">
          <a:solidFill>
            <a:schemeClr val="tx1"/>
          </a:solidFill>
          <a:latin typeface="+mn-lt"/>
          <a:ea typeface="+mn-ea"/>
          <a:cs typeface="+mn-cs"/>
        </a:defRPr>
      </a:lvl2pPr>
      <a:lvl3pPr marL="944118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3pPr>
      <a:lvl4pPr marL="1321765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699412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2077060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454707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832354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210001" indent="-188824" algn="l" defTabSz="75529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647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294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2942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0589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8236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5883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3530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1178" algn="l" defTabSz="755294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07E08-D2A7-F5E1-83C7-62F748F94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9C2CB-0DB3-6E40-DA63-F998027935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white background with a black and white pattern&#10;&#10;AI-generated content may be incorrect.">
            <a:extLst>
              <a:ext uri="{FF2B5EF4-FFF2-40B4-BE49-F238E27FC236}">
                <a16:creationId xmlns:a16="http://schemas.microsoft.com/office/drawing/2014/main" id="{04A84323-667D-C29F-8A1B-D736358D9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0"/>
            <a:ext cx="7556980" cy="1069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20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Mohd Hafiz bin Che Awang</dc:creator>
  <cp:lastModifiedBy>Mohd Hafiz bin Che Awang</cp:lastModifiedBy>
  <cp:revision>2</cp:revision>
  <dcterms:created xsi:type="dcterms:W3CDTF">2025-06-11T07:39:05Z</dcterms:created>
  <dcterms:modified xsi:type="dcterms:W3CDTF">2025-06-11T08:05:30Z</dcterms:modified>
</cp:coreProperties>
</file>